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  <p:sldMasterId id="2147483686" r:id="rId2"/>
  </p:sldMasterIdLst>
  <p:notesMasterIdLst>
    <p:notesMasterId r:id="rId10"/>
  </p:notesMasterIdLst>
  <p:sldIdLst>
    <p:sldId id="256" r:id="rId3"/>
    <p:sldId id="258" r:id="rId4"/>
    <p:sldId id="262" r:id="rId5"/>
    <p:sldId id="267" r:id="rId6"/>
    <p:sldId id="263" r:id="rId7"/>
    <p:sldId id="259" r:id="rId8"/>
    <p:sldId id="318" r:id="rId9"/>
  </p:sldIdLst>
  <p:sldSz cx="9144000" cy="5143500" type="screen16x9"/>
  <p:notesSz cx="6858000" cy="9144000"/>
  <p:embeddedFontLst>
    <p:embeddedFont>
      <p:font typeface="Alegreya Sans" pitchFamily="2" charset="0"/>
      <p:regular r:id="rId11"/>
      <p:bold r:id="rId12"/>
      <p:italic r:id="rId13"/>
      <p:boldItalic r:id="rId14"/>
    </p:embeddedFont>
    <p:embeddedFont>
      <p:font typeface="Fahkwang" pitchFamily="2" charset="-34"/>
      <p:regular r:id="rId15"/>
      <p:bold r:id="rId16"/>
      <p:italic r:id="rId17"/>
      <p:boldItalic r:id="rId18"/>
    </p:embeddedFont>
    <p:embeddedFont>
      <p:font typeface="Proxima Nova" panose="02000506030000020004" pitchFamily="2" charset="0"/>
      <p:regular r:id="rId19"/>
      <p:bold r:id="rId20"/>
      <p:italic r:id="rId21"/>
      <p:boldItalic r:id="rId22"/>
    </p:embeddedFont>
    <p:embeddedFont>
      <p:font typeface="Proxima Nova Semibold" panose="02000506030000020004" pitchFamily="2" charset="0"/>
      <p:regular r:id="rId23"/>
      <p:bold r:id="rId24"/>
      <p:italic r:id="rId25"/>
      <p:boldItalic r:id="rId26"/>
    </p:embeddedFont>
    <p:embeddedFont>
      <p:font typeface="Raleway" pitchFamily="2" charset="77"/>
      <p:regular r:id="rId27"/>
      <p:bold r:id="rId28"/>
      <p:italic r:id="rId29"/>
      <p:boldItalic r:id="rId3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01437B9-A3F7-4ED1-A276-26DB34A13F59}">
  <a:tblStyle styleId="{D01437B9-A3F7-4ED1-A276-26DB34A13F5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8"/>
  </p:normalViewPr>
  <p:slideViewPr>
    <p:cSldViewPr snapToGrid="0">
      <p:cViewPr varScale="1">
        <p:scale>
          <a:sx n="156" d="100"/>
          <a:sy n="156" d="100"/>
        </p:scale>
        <p:origin x="36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26" Type="http://schemas.openxmlformats.org/officeDocument/2006/relationships/font" Target="fonts/font16.fntdata"/><Relationship Id="rId3" Type="http://schemas.openxmlformats.org/officeDocument/2006/relationships/slide" Target="slides/slide1.xml"/><Relationship Id="rId21" Type="http://schemas.openxmlformats.org/officeDocument/2006/relationships/font" Target="fonts/font11.fntdata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font" Target="fonts/font15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29" Type="http://schemas.openxmlformats.org/officeDocument/2006/relationships/font" Target="fonts/font1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font" Target="fonts/font14.fntdata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font" Target="fonts/font13.fntdata"/><Relationship Id="rId28" Type="http://schemas.openxmlformats.org/officeDocument/2006/relationships/font" Target="fonts/font18.fntdata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font" Target="fonts/font12.fntdata"/><Relationship Id="rId27" Type="http://schemas.openxmlformats.org/officeDocument/2006/relationships/font" Target="fonts/font17.fntdata"/><Relationship Id="rId30" Type="http://schemas.openxmlformats.org/officeDocument/2006/relationships/font" Target="fonts/font20.fntdata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1" name="Google Shape;23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11523178637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11523178637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g11603894af3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6" name="Google Shape;296;g11603894af3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g11603894af3_0_19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4" name="Google Shape;454;g11603894af3_0_19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11523178637_0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11523178637_0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1603894af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1603894af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5" name="Google Shape;9835;g11496bf3bd0_1_462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36" name="Google Shape;9836;g11496bf3bd0_1_462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357950" y="1804925"/>
            <a:ext cx="6428100" cy="15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3800"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5200"/>
              <a:buNone/>
              <a:defRPr sz="5200">
                <a:solidFill>
                  <a:schemeClr val="accent2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113650" y="3364992"/>
            <a:ext cx="4916700" cy="26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42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ubTitle" idx="1"/>
          </p:nvPr>
        </p:nvSpPr>
        <p:spPr>
          <a:xfrm>
            <a:off x="1467063" y="2731882"/>
            <a:ext cx="2740500" cy="85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subTitle" idx="2"/>
          </p:nvPr>
        </p:nvSpPr>
        <p:spPr>
          <a:xfrm>
            <a:off x="1467050" y="2347238"/>
            <a:ext cx="27432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hand"/>
              <a:buNone/>
              <a:defRPr sz="1900" b="1">
                <a:solidFill>
                  <a:schemeClr val="accent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subTitle" idx="3"/>
          </p:nvPr>
        </p:nvSpPr>
        <p:spPr>
          <a:xfrm>
            <a:off x="4933725" y="2729932"/>
            <a:ext cx="2743200" cy="859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subTitle" idx="4"/>
          </p:nvPr>
        </p:nvSpPr>
        <p:spPr>
          <a:xfrm>
            <a:off x="4933725" y="2347225"/>
            <a:ext cx="27411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hand"/>
              <a:buNone/>
              <a:defRPr sz="1900" b="1">
                <a:solidFill>
                  <a:schemeClr val="accent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subTitle" idx="1"/>
          </p:nvPr>
        </p:nvSpPr>
        <p:spPr>
          <a:xfrm>
            <a:off x="1959600" y="1591525"/>
            <a:ext cx="5224800" cy="2277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42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9"/>
          <p:cNvSpPr txBox="1">
            <a:spLocks noGrp="1"/>
          </p:cNvSpPr>
          <p:nvPr>
            <p:ph type="title"/>
          </p:nvPr>
        </p:nvSpPr>
        <p:spPr>
          <a:xfrm>
            <a:off x="1852652" y="1599538"/>
            <a:ext cx="5438700" cy="148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10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subTitle" idx="1"/>
          </p:nvPr>
        </p:nvSpPr>
        <p:spPr>
          <a:xfrm>
            <a:off x="1851600" y="3003063"/>
            <a:ext cx="5440800" cy="5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780533" y="49421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subTitle" idx="1"/>
          </p:nvPr>
        </p:nvSpPr>
        <p:spPr>
          <a:xfrm>
            <a:off x="836816" y="2377452"/>
            <a:ext cx="3657600" cy="53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ubTitle" idx="2"/>
          </p:nvPr>
        </p:nvSpPr>
        <p:spPr>
          <a:xfrm>
            <a:off x="838016" y="1979063"/>
            <a:ext cx="3655200" cy="30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hand"/>
              <a:buNone/>
              <a:defRPr sz="1900" b="1">
                <a:solidFill>
                  <a:schemeClr val="accent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3"/>
          </p:nvPr>
        </p:nvSpPr>
        <p:spPr>
          <a:xfrm>
            <a:off x="836816" y="4106969"/>
            <a:ext cx="3657600" cy="53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subTitle" idx="4"/>
          </p:nvPr>
        </p:nvSpPr>
        <p:spPr>
          <a:xfrm>
            <a:off x="838166" y="3714952"/>
            <a:ext cx="3654900" cy="30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hand"/>
              <a:buNone/>
              <a:defRPr sz="1900" b="1">
                <a:solidFill>
                  <a:schemeClr val="accent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5"/>
          </p:nvPr>
        </p:nvSpPr>
        <p:spPr>
          <a:xfrm>
            <a:off x="4649584" y="2378952"/>
            <a:ext cx="3657600" cy="53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6"/>
          </p:nvPr>
        </p:nvSpPr>
        <p:spPr>
          <a:xfrm>
            <a:off x="4650934" y="1979063"/>
            <a:ext cx="3654900" cy="30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hand"/>
              <a:buNone/>
              <a:defRPr sz="1900" b="1">
                <a:solidFill>
                  <a:schemeClr val="accent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subTitle" idx="7"/>
          </p:nvPr>
        </p:nvSpPr>
        <p:spPr>
          <a:xfrm>
            <a:off x="4649584" y="4106969"/>
            <a:ext cx="3657600" cy="539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8"/>
          </p:nvPr>
        </p:nvSpPr>
        <p:spPr>
          <a:xfrm>
            <a:off x="4649584" y="3710452"/>
            <a:ext cx="3657600" cy="311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hand"/>
              <a:buNone/>
              <a:defRPr sz="1900" b="1">
                <a:solidFill>
                  <a:schemeClr val="accent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title" hasCustomPrompt="1"/>
          </p:nvPr>
        </p:nvSpPr>
        <p:spPr>
          <a:xfrm>
            <a:off x="2436716" y="1411875"/>
            <a:ext cx="458400" cy="38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9" hasCustomPrompt="1"/>
          </p:nvPr>
        </p:nvSpPr>
        <p:spPr>
          <a:xfrm>
            <a:off x="2437016" y="3142313"/>
            <a:ext cx="457200" cy="3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title" idx="13" hasCustomPrompt="1"/>
          </p:nvPr>
        </p:nvSpPr>
        <p:spPr>
          <a:xfrm>
            <a:off x="6250084" y="1445475"/>
            <a:ext cx="457200" cy="3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2" name="Google Shape;92;p13"/>
          <p:cNvSpPr txBox="1">
            <a:spLocks noGrp="1"/>
          </p:cNvSpPr>
          <p:nvPr>
            <p:ph type="title" idx="14" hasCustomPrompt="1"/>
          </p:nvPr>
        </p:nvSpPr>
        <p:spPr>
          <a:xfrm>
            <a:off x="6249784" y="3143972"/>
            <a:ext cx="457200" cy="38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 b="1">
                <a:solidFill>
                  <a:schemeClr val="l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None/>
              <a:defRPr sz="20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15"/>
          </p:nvPr>
        </p:nvSpPr>
        <p:spPr>
          <a:xfrm>
            <a:off x="713250" y="539500"/>
            <a:ext cx="7717500" cy="421500"/>
          </a:xfrm>
          <a:prstGeom prst="rect">
            <a:avLst/>
          </a:prstGeom>
        </p:spPr>
        <p:txBody>
          <a:bodyPr spcFirstLastPara="1" wrap="square" lIns="91425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ive columns">
  <p:cSld name="CUSTOM_5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8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3823800" cy="1238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131" name="Google Shape;131;p18"/>
          <p:cNvSpPr txBox="1">
            <a:spLocks noGrp="1"/>
          </p:cNvSpPr>
          <p:nvPr>
            <p:ph type="subTitle" idx="1"/>
          </p:nvPr>
        </p:nvSpPr>
        <p:spPr>
          <a:xfrm>
            <a:off x="4574001" y="1077088"/>
            <a:ext cx="3854400" cy="29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2" name="Google Shape;132;p18"/>
          <p:cNvSpPr txBox="1">
            <a:spLocks noGrp="1"/>
          </p:cNvSpPr>
          <p:nvPr>
            <p:ph type="subTitle" idx="2"/>
          </p:nvPr>
        </p:nvSpPr>
        <p:spPr>
          <a:xfrm>
            <a:off x="4572000" y="695013"/>
            <a:ext cx="38589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hand"/>
              <a:buNone/>
              <a:defRPr sz="1900" b="1">
                <a:solidFill>
                  <a:schemeClr val="accent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3" name="Google Shape;133;p18"/>
          <p:cNvSpPr txBox="1">
            <a:spLocks noGrp="1"/>
          </p:cNvSpPr>
          <p:nvPr>
            <p:ph type="subTitle" idx="3"/>
          </p:nvPr>
        </p:nvSpPr>
        <p:spPr>
          <a:xfrm>
            <a:off x="4574001" y="1847263"/>
            <a:ext cx="3854400" cy="29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4" name="Google Shape;134;p18"/>
          <p:cNvSpPr txBox="1">
            <a:spLocks noGrp="1"/>
          </p:cNvSpPr>
          <p:nvPr>
            <p:ph type="subTitle" idx="4"/>
          </p:nvPr>
        </p:nvSpPr>
        <p:spPr>
          <a:xfrm>
            <a:off x="4572000" y="1465188"/>
            <a:ext cx="38589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hand"/>
              <a:buNone/>
              <a:defRPr sz="1900" b="1">
                <a:solidFill>
                  <a:schemeClr val="accent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5" name="Google Shape;135;p18"/>
          <p:cNvSpPr txBox="1">
            <a:spLocks noGrp="1"/>
          </p:cNvSpPr>
          <p:nvPr>
            <p:ph type="subTitle" idx="5"/>
          </p:nvPr>
        </p:nvSpPr>
        <p:spPr>
          <a:xfrm>
            <a:off x="4574001" y="2617438"/>
            <a:ext cx="3854400" cy="29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6" name="Google Shape;136;p18"/>
          <p:cNvSpPr txBox="1">
            <a:spLocks noGrp="1"/>
          </p:cNvSpPr>
          <p:nvPr>
            <p:ph type="subTitle" idx="6"/>
          </p:nvPr>
        </p:nvSpPr>
        <p:spPr>
          <a:xfrm>
            <a:off x="4572000" y="2235363"/>
            <a:ext cx="38589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hand"/>
              <a:buNone/>
              <a:defRPr sz="1900" b="1">
                <a:solidFill>
                  <a:schemeClr val="accent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7" name="Google Shape;137;p18"/>
          <p:cNvSpPr txBox="1">
            <a:spLocks noGrp="1"/>
          </p:cNvSpPr>
          <p:nvPr>
            <p:ph type="subTitle" idx="7"/>
          </p:nvPr>
        </p:nvSpPr>
        <p:spPr>
          <a:xfrm>
            <a:off x="4574001" y="3382075"/>
            <a:ext cx="3854400" cy="29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38" name="Google Shape;138;p18"/>
          <p:cNvSpPr txBox="1">
            <a:spLocks noGrp="1"/>
          </p:cNvSpPr>
          <p:nvPr>
            <p:ph type="subTitle" idx="8"/>
          </p:nvPr>
        </p:nvSpPr>
        <p:spPr>
          <a:xfrm>
            <a:off x="4572000" y="3005538"/>
            <a:ext cx="38589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hand"/>
              <a:buNone/>
              <a:defRPr sz="1900" b="1">
                <a:solidFill>
                  <a:schemeClr val="accent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39" name="Google Shape;139;p18"/>
          <p:cNvSpPr txBox="1">
            <a:spLocks noGrp="1"/>
          </p:cNvSpPr>
          <p:nvPr>
            <p:ph type="subTitle" idx="9"/>
          </p:nvPr>
        </p:nvSpPr>
        <p:spPr>
          <a:xfrm>
            <a:off x="4573700" y="4157788"/>
            <a:ext cx="3857100" cy="2907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140" name="Google Shape;140;p18"/>
          <p:cNvSpPr txBox="1">
            <a:spLocks noGrp="1"/>
          </p:cNvSpPr>
          <p:nvPr>
            <p:ph type="subTitle" idx="13"/>
          </p:nvPr>
        </p:nvSpPr>
        <p:spPr>
          <a:xfrm>
            <a:off x="4572000" y="3775713"/>
            <a:ext cx="38589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Khand"/>
              <a:buNone/>
              <a:defRPr sz="1900" b="1">
                <a:solidFill>
                  <a:schemeClr val="accent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18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3"/>
          <p:cNvSpPr txBox="1">
            <a:spLocks noGrp="1"/>
          </p:cNvSpPr>
          <p:nvPr>
            <p:ph type="subTitle" idx="1"/>
          </p:nvPr>
        </p:nvSpPr>
        <p:spPr>
          <a:xfrm>
            <a:off x="1046550" y="1711825"/>
            <a:ext cx="7050900" cy="10959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1" name="Google Shape;211;p33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42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33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2pPr>
            <a:lvl3pPr lvl="2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3pPr>
            <a:lvl4pPr lvl="3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4pPr>
            <a:lvl5pPr lvl="4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5pPr>
            <a:lvl6pPr lvl="5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6pPr>
            <a:lvl7pPr lvl="6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7pPr>
            <a:lvl8pPr lvl="7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8pPr>
            <a:lvl9pPr lvl="8" rtl="0">
              <a:spcBef>
                <a:spcPts val="0"/>
              </a:spcBef>
              <a:spcAft>
                <a:spcPts val="0"/>
              </a:spcAft>
              <a:buSzPts val="3300"/>
              <a:buNone/>
              <a:defRPr sz="3300"/>
            </a:lvl9pPr>
          </a:lstStyle>
          <a:p>
            <a:endParaRPr/>
          </a:p>
        </p:txBody>
      </p:sp>
      <p:sp>
        <p:nvSpPr>
          <p:cNvPr id="212" name="Google Shape;212;p33"/>
          <p:cNvSpPr txBox="1">
            <a:spLocks noGrp="1"/>
          </p:cNvSpPr>
          <p:nvPr>
            <p:ph type="subTitle" idx="2"/>
          </p:nvPr>
        </p:nvSpPr>
        <p:spPr>
          <a:xfrm>
            <a:off x="1047000" y="1324325"/>
            <a:ext cx="70500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Khand"/>
              <a:buNone/>
              <a:defRPr sz="1900" b="1">
                <a:solidFill>
                  <a:schemeClr val="accent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3" name="Google Shape;213;p33"/>
          <p:cNvSpPr txBox="1">
            <a:spLocks noGrp="1"/>
          </p:cNvSpPr>
          <p:nvPr>
            <p:ph type="subTitle" idx="3"/>
          </p:nvPr>
        </p:nvSpPr>
        <p:spPr>
          <a:xfrm>
            <a:off x="1046550" y="3307725"/>
            <a:ext cx="7050900" cy="345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4" name="Google Shape;214;p33"/>
          <p:cNvSpPr txBox="1">
            <a:spLocks noGrp="1"/>
          </p:cNvSpPr>
          <p:nvPr>
            <p:ph type="subTitle" idx="4"/>
          </p:nvPr>
        </p:nvSpPr>
        <p:spPr>
          <a:xfrm>
            <a:off x="1047000" y="2920225"/>
            <a:ext cx="70500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Khand"/>
              <a:buNone/>
              <a:defRPr sz="1900" b="1">
                <a:solidFill>
                  <a:schemeClr val="accent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215" name="Google Shape;215;p33"/>
          <p:cNvSpPr txBox="1">
            <a:spLocks noGrp="1"/>
          </p:cNvSpPr>
          <p:nvPr>
            <p:ph type="subTitle" idx="5"/>
          </p:nvPr>
        </p:nvSpPr>
        <p:spPr>
          <a:xfrm>
            <a:off x="1046550" y="4245225"/>
            <a:ext cx="70509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R="5080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hlink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6" name="Google Shape;216;p33"/>
          <p:cNvSpPr txBox="1">
            <a:spLocks noGrp="1"/>
          </p:cNvSpPr>
          <p:nvPr>
            <p:ph type="subTitle" idx="6"/>
          </p:nvPr>
        </p:nvSpPr>
        <p:spPr>
          <a:xfrm>
            <a:off x="1047000" y="3857725"/>
            <a:ext cx="7050000" cy="3693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Khand"/>
              <a:buNone/>
              <a:defRPr sz="1900" b="1">
                <a:solidFill>
                  <a:schemeClr val="accent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7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Fahkwang"/>
              <a:buNone/>
              <a:defRPr sz="2800" b="1">
                <a:solidFill>
                  <a:schemeClr val="accent2"/>
                </a:solidFill>
                <a:latin typeface="Fahkwang"/>
                <a:ea typeface="Fahkwang"/>
                <a:cs typeface="Fahkwang"/>
                <a:sym typeface="Fahkwang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legreya Sans"/>
              <a:buNone/>
              <a:defRPr sz="2800">
                <a:solidFill>
                  <a:schemeClr val="accent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legreya Sans"/>
              <a:buNone/>
              <a:defRPr sz="2800">
                <a:solidFill>
                  <a:schemeClr val="accent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legreya Sans"/>
              <a:buNone/>
              <a:defRPr sz="2800">
                <a:solidFill>
                  <a:schemeClr val="accent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legreya Sans"/>
              <a:buNone/>
              <a:defRPr sz="2800">
                <a:solidFill>
                  <a:schemeClr val="accent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legreya Sans"/>
              <a:buNone/>
              <a:defRPr sz="2800">
                <a:solidFill>
                  <a:schemeClr val="accent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legreya Sans"/>
              <a:buNone/>
              <a:defRPr sz="2800">
                <a:solidFill>
                  <a:schemeClr val="accent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legreya Sans"/>
              <a:buNone/>
              <a:defRPr sz="2800">
                <a:solidFill>
                  <a:schemeClr val="accent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Alegreya Sans"/>
              <a:buNone/>
              <a:defRPr sz="2800">
                <a:solidFill>
                  <a:schemeClr val="accent2"/>
                </a:solidFill>
                <a:latin typeface="Alegreya Sans"/>
                <a:ea typeface="Alegreya Sans"/>
                <a:cs typeface="Alegreya Sans"/>
                <a:sym typeface="Alegreya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aleway"/>
              <a:buChar char="●"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●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○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Raleway"/>
              <a:buChar char="■"/>
              <a:defRPr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5" r:id="rId4"/>
    <p:sldLayoutId id="2147483658" r:id="rId5"/>
    <p:sldLayoutId id="2147483659" r:id="rId6"/>
    <p:sldLayoutId id="2147483664" r:id="rId7"/>
    <p:sldLayoutId id="2147483679" r:id="rId8"/>
    <p:sldLayoutId id="2147483681" r:id="rId9"/>
    <p:sldLayoutId id="214748368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0E2A47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7"/>
          <p:cNvSpPr txBox="1">
            <a:spLocks noGrp="1"/>
          </p:cNvSpPr>
          <p:nvPr>
            <p:ph type="title"/>
          </p:nvPr>
        </p:nvSpPr>
        <p:spPr>
          <a:xfrm>
            <a:off x="1068100" y="933450"/>
            <a:ext cx="7047300" cy="48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roxima Nova Semibold"/>
              <a:buNone/>
              <a:defRPr sz="2400">
                <a:solidFill>
                  <a:srgbClr val="FFFFFF"/>
                </a:solidFill>
                <a:latin typeface="Proxima Nova Semibold"/>
                <a:ea typeface="Proxima Nova Semibold"/>
                <a:cs typeface="Proxima Nova Semibold"/>
                <a:sym typeface="Proxima Nova Semibold"/>
              </a:defRPr>
            </a:lvl9pPr>
          </a:lstStyle>
          <a:p>
            <a:endParaRPr/>
          </a:p>
        </p:txBody>
      </p:sp>
      <p:sp>
        <p:nvSpPr>
          <p:cNvPr id="225" name="Google Shape;225;p37"/>
          <p:cNvSpPr txBox="1">
            <a:spLocks noGrp="1"/>
          </p:cNvSpPr>
          <p:nvPr>
            <p:ph type="body" idx="1"/>
          </p:nvPr>
        </p:nvSpPr>
        <p:spPr>
          <a:xfrm>
            <a:off x="1068100" y="1695450"/>
            <a:ext cx="7047300" cy="250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●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○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29845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5D74"/>
              </a:buClr>
              <a:buSzPts val="1100"/>
              <a:buFont typeface="Proxima Nova"/>
              <a:buChar char="■"/>
              <a:defRPr sz="1100">
                <a:solidFill>
                  <a:srgbClr val="435D74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PfT4lq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40"/>
          <p:cNvSpPr/>
          <p:nvPr/>
        </p:nvSpPr>
        <p:spPr>
          <a:xfrm>
            <a:off x="-1653524" y="5303005"/>
            <a:ext cx="1617938" cy="1554080"/>
          </a:xfrm>
          <a:custGeom>
            <a:avLst/>
            <a:gdLst/>
            <a:ahLst/>
            <a:cxnLst/>
            <a:rect l="l" t="t" r="r" b="b"/>
            <a:pathLst>
              <a:path w="8133" h="7812" extrusionOk="0">
                <a:moveTo>
                  <a:pt x="7251" y="1"/>
                </a:moveTo>
                <a:cubicBezTo>
                  <a:pt x="7108" y="1"/>
                  <a:pt x="6965" y="49"/>
                  <a:pt x="6846" y="120"/>
                </a:cubicBezTo>
                <a:cubicBezTo>
                  <a:pt x="6668" y="239"/>
                  <a:pt x="6537" y="418"/>
                  <a:pt x="6418" y="596"/>
                </a:cubicBezTo>
                <a:lnTo>
                  <a:pt x="6298" y="775"/>
                </a:lnTo>
                <a:cubicBezTo>
                  <a:pt x="5632" y="1739"/>
                  <a:pt x="4810" y="2489"/>
                  <a:pt x="3929" y="2918"/>
                </a:cubicBezTo>
                <a:cubicBezTo>
                  <a:pt x="3786" y="3013"/>
                  <a:pt x="3620" y="3073"/>
                  <a:pt x="3441" y="3144"/>
                </a:cubicBezTo>
                <a:cubicBezTo>
                  <a:pt x="3179" y="3251"/>
                  <a:pt x="2893" y="3335"/>
                  <a:pt x="2596" y="3430"/>
                </a:cubicBezTo>
                <a:cubicBezTo>
                  <a:pt x="2524" y="3454"/>
                  <a:pt x="2441" y="3466"/>
                  <a:pt x="2369" y="3501"/>
                </a:cubicBezTo>
                <a:cubicBezTo>
                  <a:pt x="1834" y="3680"/>
                  <a:pt x="1274" y="3870"/>
                  <a:pt x="810" y="4216"/>
                </a:cubicBezTo>
                <a:cubicBezTo>
                  <a:pt x="298" y="4585"/>
                  <a:pt x="0" y="5085"/>
                  <a:pt x="36" y="5537"/>
                </a:cubicBezTo>
                <a:lnTo>
                  <a:pt x="167" y="5525"/>
                </a:lnTo>
                <a:cubicBezTo>
                  <a:pt x="155" y="5133"/>
                  <a:pt x="441" y="4656"/>
                  <a:pt x="893" y="4311"/>
                </a:cubicBezTo>
                <a:cubicBezTo>
                  <a:pt x="1334" y="3990"/>
                  <a:pt x="1881" y="3775"/>
                  <a:pt x="2417" y="3620"/>
                </a:cubicBezTo>
                <a:cubicBezTo>
                  <a:pt x="2488" y="3585"/>
                  <a:pt x="2560" y="3573"/>
                  <a:pt x="2643" y="3537"/>
                </a:cubicBezTo>
                <a:cubicBezTo>
                  <a:pt x="2941" y="3454"/>
                  <a:pt x="3215" y="3359"/>
                  <a:pt x="3489" y="3263"/>
                </a:cubicBezTo>
                <a:cubicBezTo>
                  <a:pt x="3667" y="3180"/>
                  <a:pt x="3834" y="3108"/>
                  <a:pt x="3989" y="3037"/>
                </a:cubicBezTo>
                <a:cubicBezTo>
                  <a:pt x="4905" y="2585"/>
                  <a:pt x="5739" y="1835"/>
                  <a:pt x="6418" y="846"/>
                </a:cubicBezTo>
                <a:lnTo>
                  <a:pt x="6537" y="668"/>
                </a:lnTo>
                <a:cubicBezTo>
                  <a:pt x="6656" y="513"/>
                  <a:pt x="6775" y="346"/>
                  <a:pt x="6941" y="239"/>
                </a:cubicBezTo>
                <a:cubicBezTo>
                  <a:pt x="7049" y="168"/>
                  <a:pt x="7168" y="132"/>
                  <a:pt x="7263" y="132"/>
                </a:cubicBezTo>
                <a:cubicBezTo>
                  <a:pt x="7561" y="132"/>
                  <a:pt x="7811" y="370"/>
                  <a:pt x="7894" y="608"/>
                </a:cubicBezTo>
                <a:cubicBezTo>
                  <a:pt x="8013" y="906"/>
                  <a:pt x="7989" y="1251"/>
                  <a:pt x="7953" y="1489"/>
                </a:cubicBezTo>
                <a:cubicBezTo>
                  <a:pt x="7811" y="2597"/>
                  <a:pt x="7180" y="3668"/>
                  <a:pt x="6203" y="4513"/>
                </a:cubicBezTo>
                <a:cubicBezTo>
                  <a:pt x="5941" y="4740"/>
                  <a:pt x="5667" y="4942"/>
                  <a:pt x="5370" y="5133"/>
                </a:cubicBezTo>
                <a:cubicBezTo>
                  <a:pt x="4691" y="5573"/>
                  <a:pt x="3882" y="5942"/>
                  <a:pt x="2881" y="6264"/>
                </a:cubicBezTo>
                <a:lnTo>
                  <a:pt x="2822" y="6287"/>
                </a:lnTo>
                <a:cubicBezTo>
                  <a:pt x="2750" y="6299"/>
                  <a:pt x="2691" y="6323"/>
                  <a:pt x="2631" y="6347"/>
                </a:cubicBezTo>
                <a:cubicBezTo>
                  <a:pt x="2238" y="6478"/>
                  <a:pt x="1834" y="6597"/>
                  <a:pt x="1465" y="6788"/>
                </a:cubicBezTo>
                <a:cubicBezTo>
                  <a:pt x="964" y="7038"/>
                  <a:pt x="607" y="7383"/>
                  <a:pt x="429" y="7752"/>
                </a:cubicBezTo>
                <a:lnTo>
                  <a:pt x="548" y="7811"/>
                </a:lnTo>
                <a:cubicBezTo>
                  <a:pt x="691" y="7466"/>
                  <a:pt x="1048" y="7157"/>
                  <a:pt x="1476" y="6907"/>
                </a:cubicBezTo>
                <a:cubicBezTo>
                  <a:pt x="1834" y="6728"/>
                  <a:pt x="2238" y="6597"/>
                  <a:pt x="2619" y="6478"/>
                </a:cubicBezTo>
                <a:cubicBezTo>
                  <a:pt x="2703" y="6466"/>
                  <a:pt x="2762" y="6430"/>
                  <a:pt x="2822" y="6418"/>
                </a:cubicBezTo>
                <a:lnTo>
                  <a:pt x="2881" y="6407"/>
                </a:lnTo>
                <a:cubicBezTo>
                  <a:pt x="3893" y="6061"/>
                  <a:pt x="4703" y="5680"/>
                  <a:pt x="5394" y="5252"/>
                </a:cubicBezTo>
                <a:cubicBezTo>
                  <a:pt x="5691" y="5061"/>
                  <a:pt x="5989" y="4859"/>
                  <a:pt x="6239" y="4632"/>
                </a:cubicBezTo>
                <a:cubicBezTo>
                  <a:pt x="7251" y="3751"/>
                  <a:pt x="7894" y="2656"/>
                  <a:pt x="8061" y="1525"/>
                </a:cubicBezTo>
                <a:cubicBezTo>
                  <a:pt x="8096" y="1287"/>
                  <a:pt x="8132" y="906"/>
                  <a:pt x="8001" y="572"/>
                </a:cubicBezTo>
                <a:cubicBezTo>
                  <a:pt x="7894" y="287"/>
                  <a:pt x="7596" y="1"/>
                  <a:pt x="72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40"/>
          <p:cNvSpPr/>
          <p:nvPr/>
        </p:nvSpPr>
        <p:spPr>
          <a:xfrm>
            <a:off x="-1670234" y="5364674"/>
            <a:ext cx="1606201" cy="1497185"/>
          </a:xfrm>
          <a:custGeom>
            <a:avLst/>
            <a:gdLst/>
            <a:ahLst/>
            <a:cxnLst/>
            <a:rect l="l" t="t" r="r" b="b"/>
            <a:pathLst>
              <a:path w="8074" h="7526" extrusionOk="0">
                <a:moveTo>
                  <a:pt x="7213" y="0"/>
                </a:moveTo>
                <a:cubicBezTo>
                  <a:pt x="7206" y="0"/>
                  <a:pt x="7199" y="0"/>
                  <a:pt x="7192" y="1"/>
                </a:cubicBezTo>
                <a:cubicBezTo>
                  <a:pt x="7061" y="24"/>
                  <a:pt x="6918" y="60"/>
                  <a:pt x="6799" y="143"/>
                </a:cubicBezTo>
                <a:cubicBezTo>
                  <a:pt x="6621" y="239"/>
                  <a:pt x="6490" y="417"/>
                  <a:pt x="6371" y="596"/>
                </a:cubicBezTo>
                <a:lnTo>
                  <a:pt x="6371" y="620"/>
                </a:lnTo>
                <a:cubicBezTo>
                  <a:pt x="6323" y="679"/>
                  <a:pt x="6299" y="739"/>
                  <a:pt x="6252" y="798"/>
                </a:cubicBezTo>
                <a:cubicBezTo>
                  <a:pt x="5549" y="1775"/>
                  <a:pt x="4763" y="2489"/>
                  <a:pt x="3882" y="2894"/>
                </a:cubicBezTo>
                <a:cubicBezTo>
                  <a:pt x="3739" y="2965"/>
                  <a:pt x="3573" y="3037"/>
                  <a:pt x="3394" y="3096"/>
                </a:cubicBezTo>
                <a:cubicBezTo>
                  <a:pt x="3144" y="3191"/>
                  <a:pt x="2870" y="3263"/>
                  <a:pt x="2608" y="3334"/>
                </a:cubicBezTo>
                <a:cubicBezTo>
                  <a:pt x="2513" y="3370"/>
                  <a:pt x="2418" y="3394"/>
                  <a:pt x="2322" y="3430"/>
                </a:cubicBezTo>
                <a:cubicBezTo>
                  <a:pt x="1787" y="3596"/>
                  <a:pt x="1239" y="3787"/>
                  <a:pt x="775" y="4132"/>
                </a:cubicBezTo>
                <a:cubicBezTo>
                  <a:pt x="286" y="4501"/>
                  <a:pt x="1" y="5037"/>
                  <a:pt x="48" y="5477"/>
                </a:cubicBezTo>
                <a:lnTo>
                  <a:pt x="179" y="5465"/>
                </a:lnTo>
                <a:cubicBezTo>
                  <a:pt x="132" y="5061"/>
                  <a:pt x="394" y="4573"/>
                  <a:pt x="846" y="4227"/>
                </a:cubicBezTo>
                <a:cubicBezTo>
                  <a:pt x="1287" y="3906"/>
                  <a:pt x="1834" y="3715"/>
                  <a:pt x="2358" y="3560"/>
                </a:cubicBezTo>
                <a:cubicBezTo>
                  <a:pt x="2442" y="3537"/>
                  <a:pt x="2549" y="3501"/>
                  <a:pt x="2632" y="3477"/>
                </a:cubicBezTo>
                <a:cubicBezTo>
                  <a:pt x="2894" y="3382"/>
                  <a:pt x="3168" y="3310"/>
                  <a:pt x="3430" y="3215"/>
                </a:cubicBezTo>
                <a:cubicBezTo>
                  <a:pt x="3608" y="3144"/>
                  <a:pt x="3787" y="3084"/>
                  <a:pt x="3930" y="3013"/>
                </a:cubicBezTo>
                <a:cubicBezTo>
                  <a:pt x="4823" y="2596"/>
                  <a:pt x="5644" y="1870"/>
                  <a:pt x="6347" y="870"/>
                </a:cubicBezTo>
                <a:cubicBezTo>
                  <a:pt x="6382" y="810"/>
                  <a:pt x="6418" y="751"/>
                  <a:pt x="6466" y="691"/>
                </a:cubicBezTo>
                <a:lnTo>
                  <a:pt x="6466" y="679"/>
                </a:lnTo>
                <a:cubicBezTo>
                  <a:pt x="6561" y="524"/>
                  <a:pt x="6680" y="346"/>
                  <a:pt x="6847" y="239"/>
                </a:cubicBezTo>
                <a:cubicBezTo>
                  <a:pt x="6954" y="167"/>
                  <a:pt x="7061" y="143"/>
                  <a:pt x="7156" y="143"/>
                </a:cubicBezTo>
                <a:cubicBezTo>
                  <a:pt x="7442" y="143"/>
                  <a:pt x="7680" y="358"/>
                  <a:pt x="7776" y="596"/>
                </a:cubicBezTo>
                <a:cubicBezTo>
                  <a:pt x="7895" y="893"/>
                  <a:pt x="7859" y="1239"/>
                  <a:pt x="7811" y="1465"/>
                </a:cubicBezTo>
                <a:cubicBezTo>
                  <a:pt x="7633" y="2537"/>
                  <a:pt x="7002" y="3560"/>
                  <a:pt x="6013" y="4370"/>
                </a:cubicBezTo>
                <a:cubicBezTo>
                  <a:pt x="5775" y="4573"/>
                  <a:pt x="5490" y="4763"/>
                  <a:pt x="5192" y="4942"/>
                </a:cubicBezTo>
                <a:cubicBezTo>
                  <a:pt x="4537" y="5346"/>
                  <a:pt x="3751" y="5692"/>
                  <a:pt x="2775" y="6001"/>
                </a:cubicBezTo>
                <a:lnTo>
                  <a:pt x="2561" y="6061"/>
                </a:lnTo>
                <a:cubicBezTo>
                  <a:pt x="2180" y="6180"/>
                  <a:pt x="1775" y="6299"/>
                  <a:pt x="1406" y="6489"/>
                </a:cubicBezTo>
                <a:cubicBezTo>
                  <a:pt x="906" y="6751"/>
                  <a:pt x="548" y="7085"/>
                  <a:pt x="406" y="7466"/>
                </a:cubicBezTo>
                <a:lnTo>
                  <a:pt x="537" y="7525"/>
                </a:lnTo>
                <a:cubicBezTo>
                  <a:pt x="667" y="7180"/>
                  <a:pt x="1001" y="6847"/>
                  <a:pt x="1477" y="6632"/>
                </a:cubicBezTo>
                <a:cubicBezTo>
                  <a:pt x="1834" y="6430"/>
                  <a:pt x="2215" y="6311"/>
                  <a:pt x="2608" y="6192"/>
                </a:cubicBezTo>
                <a:lnTo>
                  <a:pt x="2811" y="6132"/>
                </a:lnTo>
                <a:cubicBezTo>
                  <a:pt x="3799" y="5823"/>
                  <a:pt x="4597" y="5465"/>
                  <a:pt x="5275" y="5061"/>
                </a:cubicBezTo>
                <a:cubicBezTo>
                  <a:pt x="5585" y="4882"/>
                  <a:pt x="5871" y="4680"/>
                  <a:pt x="6121" y="4465"/>
                </a:cubicBezTo>
                <a:cubicBezTo>
                  <a:pt x="7133" y="3656"/>
                  <a:pt x="7787" y="2584"/>
                  <a:pt x="7978" y="1489"/>
                </a:cubicBezTo>
                <a:cubicBezTo>
                  <a:pt x="8026" y="1251"/>
                  <a:pt x="8073" y="882"/>
                  <a:pt x="7930" y="560"/>
                </a:cubicBezTo>
                <a:cubicBezTo>
                  <a:pt x="7837" y="280"/>
                  <a:pt x="7549" y="0"/>
                  <a:pt x="72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2" name="Google Shape;242;p40"/>
          <p:cNvSpPr/>
          <p:nvPr/>
        </p:nvSpPr>
        <p:spPr>
          <a:xfrm>
            <a:off x="-1703257" y="5418783"/>
            <a:ext cx="1594066" cy="1443074"/>
          </a:xfrm>
          <a:custGeom>
            <a:avLst/>
            <a:gdLst/>
            <a:ahLst/>
            <a:cxnLst/>
            <a:rect l="l" t="t" r="r" b="b"/>
            <a:pathLst>
              <a:path w="8013" h="7254" extrusionOk="0">
                <a:moveTo>
                  <a:pt x="7175" y="1"/>
                </a:moveTo>
                <a:cubicBezTo>
                  <a:pt x="7161" y="1"/>
                  <a:pt x="7146" y="1"/>
                  <a:pt x="7132" y="2"/>
                </a:cubicBezTo>
                <a:cubicBezTo>
                  <a:pt x="7001" y="2"/>
                  <a:pt x="6870" y="38"/>
                  <a:pt x="6751" y="133"/>
                </a:cubicBezTo>
                <a:cubicBezTo>
                  <a:pt x="6584" y="252"/>
                  <a:pt x="6453" y="431"/>
                  <a:pt x="6334" y="598"/>
                </a:cubicBezTo>
                <a:cubicBezTo>
                  <a:pt x="6298" y="657"/>
                  <a:pt x="6251" y="717"/>
                  <a:pt x="6215" y="776"/>
                </a:cubicBezTo>
                <a:cubicBezTo>
                  <a:pt x="5513" y="1753"/>
                  <a:pt x="4727" y="2443"/>
                  <a:pt x="3858" y="2812"/>
                </a:cubicBezTo>
                <a:cubicBezTo>
                  <a:pt x="3715" y="2884"/>
                  <a:pt x="3548" y="2943"/>
                  <a:pt x="3370" y="3003"/>
                </a:cubicBezTo>
                <a:cubicBezTo>
                  <a:pt x="3131" y="3074"/>
                  <a:pt x="2881" y="3158"/>
                  <a:pt x="2643" y="3217"/>
                </a:cubicBezTo>
                <a:cubicBezTo>
                  <a:pt x="2524" y="3241"/>
                  <a:pt x="2417" y="3277"/>
                  <a:pt x="2298" y="3300"/>
                </a:cubicBezTo>
                <a:cubicBezTo>
                  <a:pt x="1786" y="3443"/>
                  <a:pt x="1226" y="3634"/>
                  <a:pt x="762" y="3991"/>
                </a:cubicBezTo>
                <a:cubicBezTo>
                  <a:pt x="274" y="4360"/>
                  <a:pt x="0" y="4908"/>
                  <a:pt x="83" y="5372"/>
                </a:cubicBezTo>
                <a:lnTo>
                  <a:pt x="226" y="5348"/>
                </a:lnTo>
                <a:cubicBezTo>
                  <a:pt x="167" y="4932"/>
                  <a:pt x="405" y="4431"/>
                  <a:pt x="857" y="4098"/>
                </a:cubicBezTo>
                <a:cubicBezTo>
                  <a:pt x="1286" y="3765"/>
                  <a:pt x="1846" y="3574"/>
                  <a:pt x="2346" y="3443"/>
                </a:cubicBezTo>
                <a:cubicBezTo>
                  <a:pt x="2465" y="3408"/>
                  <a:pt x="2560" y="3384"/>
                  <a:pt x="2679" y="3348"/>
                </a:cubicBezTo>
                <a:cubicBezTo>
                  <a:pt x="2941" y="3288"/>
                  <a:pt x="3191" y="3217"/>
                  <a:pt x="3429" y="3146"/>
                </a:cubicBezTo>
                <a:cubicBezTo>
                  <a:pt x="3608" y="3086"/>
                  <a:pt x="3786" y="3027"/>
                  <a:pt x="3929" y="2943"/>
                </a:cubicBezTo>
                <a:cubicBezTo>
                  <a:pt x="4810" y="2562"/>
                  <a:pt x="5632" y="1848"/>
                  <a:pt x="6346" y="848"/>
                </a:cubicBezTo>
                <a:cubicBezTo>
                  <a:pt x="6370" y="788"/>
                  <a:pt x="6418" y="729"/>
                  <a:pt x="6465" y="669"/>
                </a:cubicBezTo>
                <a:cubicBezTo>
                  <a:pt x="6572" y="526"/>
                  <a:pt x="6703" y="348"/>
                  <a:pt x="6846" y="240"/>
                </a:cubicBezTo>
                <a:cubicBezTo>
                  <a:pt x="6953" y="181"/>
                  <a:pt x="7060" y="133"/>
                  <a:pt x="7168" y="133"/>
                </a:cubicBezTo>
                <a:cubicBezTo>
                  <a:pt x="7174" y="133"/>
                  <a:pt x="7181" y="133"/>
                  <a:pt x="7187" y="133"/>
                </a:cubicBezTo>
                <a:cubicBezTo>
                  <a:pt x="7453" y="133"/>
                  <a:pt x="7682" y="365"/>
                  <a:pt x="7775" y="586"/>
                </a:cubicBezTo>
                <a:cubicBezTo>
                  <a:pt x="7846" y="800"/>
                  <a:pt x="7858" y="1074"/>
                  <a:pt x="7787" y="1419"/>
                </a:cubicBezTo>
                <a:cubicBezTo>
                  <a:pt x="7572" y="2431"/>
                  <a:pt x="6918" y="3419"/>
                  <a:pt x="5941" y="4181"/>
                </a:cubicBezTo>
                <a:cubicBezTo>
                  <a:pt x="5691" y="4372"/>
                  <a:pt x="5417" y="4574"/>
                  <a:pt x="5120" y="4729"/>
                </a:cubicBezTo>
                <a:cubicBezTo>
                  <a:pt x="4489" y="5110"/>
                  <a:pt x="3691" y="5432"/>
                  <a:pt x="2738" y="5729"/>
                </a:cubicBezTo>
                <a:lnTo>
                  <a:pt x="2560" y="5789"/>
                </a:lnTo>
                <a:cubicBezTo>
                  <a:pt x="2179" y="5908"/>
                  <a:pt x="1774" y="6027"/>
                  <a:pt x="1417" y="6217"/>
                </a:cubicBezTo>
                <a:cubicBezTo>
                  <a:pt x="941" y="6479"/>
                  <a:pt x="619" y="6837"/>
                  <a:pt x="476" y="7206"/>
                </a:cubicBezTo>
                <a:lnTo>
                  <a:pt x="619" y="7253"/>
                </a:lnTo>
                <a:cubicBezTo>
                  <a:pt x="726" y="6908"/>
                  <a:pt x="1048" y="6575"/>
                  <a:pt x="1453" y="6348"/>
                </a:cubicBezTo>
                <a:cubicBezTo>
                  <a:pt x="1810" y="6170"/>
                  <a:pt x="2191" y="6051"/>
                  <a:pt x="2584" y="5932"/>
                </a:cubicBezTo>
                <a:lnTo>
                  <a:pt x="2762" y="5872"/>
                </a:lnTo>
                <a:cubicBezTo>
                  <a:pt x="3727" y="5574"/>
                  <a:pt x="4513" y="5241"/>
                  <a:pt x="5167" y="4860"/>
                </a:cubicBezTo>
                <a:cubicBezTo>
                  <a:pt x="5465" y="4682"/>
                  <a:pt x="5751" y="4491"/>
                  <a:pt x="6001" y="4301"/>
                </a:cubicBezTo>
                <a:cubicBezTo>
                  <a:pt x="7013" y="3515"/>
                  <a:pt x="7680" y="2503"/>
                  <a:pt x="7906" y="1443"/>
                </a:cubicBezTo>
                <a:cubicBezTo>
                  <a:pt x="7953" y="1217"/>
                  <a:pt x="8013" y="860"/>
                  <a:pt x="7870" y="538"/>
                </a:cubicBezTo>
                <a:cubicBezTo>
                  <a:pt x="7779" y="264"/>
                  <a:pt x="7512" y="1"/>
                  <a:pt x="7175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p40"/>
          <p:cNvSpPr/>
          <p:nvPr/>
        </p:nvSpPr>
        <p:spPr>
          <a:xfrm>
            <a:off x="-1717580" y="5468515"/>
            <a:ext cx="1580141" cy="1395728"/>
          </a:xfrm>
          <a:custGeom>
            <a:avLst/>
            <a:gdLst/>
            <a:ahLst/>
            <a:cxnLst/>
            <a:rect l="l" t="t" r="r" b="b"/>
            <a:pathLst>
              <a:path w="7943" h="7016" extrusionOk="0">
                <a:moveTo>
                  <a:pt x="7129" y="1"/>
                </a:moveTo>
                <a:cubicBezTo>
                  <a:pt x="7114" y="1"/>
                  <a:pt x="7099" y="1"/>
                  <a:pt x="7085" y="2"/>
                </a:cubicBezTo>
                <a:cubicBezTo>
                  <a:pt x="6966" y="2"/>
                  <a:pt x="6835" y="50"/>
                  <a:pt x="6716" y="133"/>
                </a:cubicBezTo>
                <a:cubicBezTo>
                  <a:pt x="6549" y="252"/>
                  <a:pt x="6418" y="431"/>
                  <a:pt x="6299" y="598"/>
                </a:cubicBezTo>
                <a:cubicBezTo>
                  <a:pt x="6263" y="657"/>
                  <a:pt x="6228" y="717"/>
                  <a:pt x="6180" y="776"/>
                </a:cubicBezTo>
                <a:cubicBezTo>
                  <a:pt x="5454" y="1776"/>
                  <a:pt x="4680" y="2419"/>
                  <a:pt x="3823" y="2765"/>
                </a:cubicBezTo>
                <a:cubicBezTo>
                  <a:pt x="3680" y="2824"/>
                  <a:pt x="3513" y="2896"/>
                  <a:pt x="3322" y="2943"/>
                </a:cubicBezTo>
                <a:cubicBezTo>
                  <a:pt x="3096" y="3027"/>
                  <a:pt x="2870" y="3062"/>
                  <a:pt x="2656" y="3122"/>
                </a:cubicBezTo>
                <a:cubicBezTo>
                  <a:pt x="2513" y="3169"/>
                  <a:pt x="2382" y="3205"/>
                  <a:pt x="2251" y="3229"/>
                </a:cubicBezTo>
                <a:cubicBezTo>
                  <a:pt x="1787" y="3348"/>
                  <a:pt x="1191" y="3527"/>
                  <a:pt x="727" y="3896"/>
                </a:cubicBezTo>
                <a:cubicBezTo>
                  <a:pt x="251" y="4289"/>
                  <a:pt x="1" y="4836"/>
                  <a:pt x="108" y="5313"/>
                </a:cubicBezTo>
                <a:lnTo>
                  <a:pt x="251" y="5289"/>
                </a:lnTo>
                <a:cubicBezTo>
                  <a:pt x="167" y="4848"/>
                  <a:pt x="405" y="4360"/>
                  <a:pt x="834" y="4003"/>
                </a:cubicBezTo>
                <a:cubicBezTo>
                  <a:pt x="1286" y="3658"/>
                  <a:pt x="1846" y="3479"/>
                  <a:pt x="2310" y="3360"/>
                </a:cubicBezTo>
                <a:cubicBezTo>
                  <a:pt x="2441" y="3324"/>
                  <a:pt x="2572" y="3289"/>
                  <a:pt x="2715" y="3265"/>
                </a:cubicBezTo>
                <a:cubicBezTo>
                  <a:pt x="2930" y="3205"/>
                  <a:pt x="3168" y="3146"/>
                  <a:pt x="3394" y="3086"/>
                </a:cubicBezTo>
                <a:cubicBezTo>
                  <a:pt x="3572" y="3027"/>
                  <a:pt x="3751" y="2967"/>
                  <a:pt x="3906" y="2908"/>
                </a:cubicBezTo>
                <a:cubicBezTo>
                  <a:pt x="4775" y="2550"/>
                  <a:pt x="5573" y="1872"/>
                  <a:pt x="6311" y="860"/>
                </a:cubicBezTo>
                <a:cubicBezTo>
                  <a:pt x="6347" y="812"/>
                  <a:pt x="6382" y="752"/>
                  <a:pt x="6430" y="681"/>
                </a:cubicBezTo>
                <a:cubicBezTo>
                  <a:pt x="6549" y="538"/>
                  <a:pt x="6668" y="371"/>
                  <a:pt x="6823" y="264"/>
                </a:cubicBezTo>
                <a:cubicBezTo>
                  <a:pt x="6906" y="193"/>
                  <a:pt x="7013" y="145"/>
                  <a:pt x="7121" y="145"/>
                </a:cubicBezTo>
                <a:cubicBezTo>
                  <a:pt x="7127" y="145"/>
                  <a:pt x="7134" y="145"/>
                  <a:pt x="7140" y="145"/>
                </a:cubicBezTo>
                <a:cubicBezTo>
                  <a:pt x="7394" y="145"/>
                  <a:pt x="7623" y="365"/>
                  <a:pt x="7716" y="586"/>
                </a:cubicBezTo>
                <a:cubicBezTo>
                  <a:pt x="7787" y="788"/>
                  <a:pt x="7787" y="1038"/>
                  <a:pt x="7716" y="1384"/>
                </a:cubicBezTo>
                <a:cubicBezTo>
                  <a:pt x="7490" y="2372"/>
                  <a:pt x="6823" y="3312"/>
                  <a:pt x="5823" y="4039"/>
                </a:cubicBezTo>
                <a:cubicBezTo>
                  <a:pt x="5561" y="4229"/>
                  <a:pt x="5299" y="4396"/>
                  <a:pt x="5001" y="4551"/>
                </a:cubicBezTo>
                <a:cubicBezTo>
                  <a:pt x="4346" y="4920"/>
                  <a:pt x="3620" y="5217"/>
                  <a:pt x="2668" y="5491"/>
                </a:cubicBezTo>
                <a:lnTo>
                  <a:pt x="2513" y="5539"/>
                </a:lnTo>
                <a:cubicBezTo>
                  <a:pt x="2132" y="5658"/>
                  <a:pt x="1727" y="5777"/>
                  <a:pt x="1370" y="5967"/>
                </a:cubicBezTo>
                <a:cubicBezTo>
                  <a:pt x="1096" y="6122"/>
                  <a:pt x="620" y="6444"/>
                  <a:pt x="477" y="6968"/>
                </a:cubicBezTo>
                <a:lnTo>
                  <a:pt x="608" y="7015"/>
                </a:lnTo>
                <a:cubicBezTo>
                  <a:pt x="703" y="6670"/>
                  <a:pt x="1001" y="6325"/>
                  <a:pt x="1429" y="6075"/>
                </a:cubicBezTo>
                <a:cubicBezTo>
                  <a:pt x="1775" y="5884"/>
                  <a:pt x="2179" y="5765"/>
                  <a:pt x="2549" y="5658"/>
                </a:cubicBezTo>
                <a:lnTo>
                  <a:pt x="2691" y="5610"/>
                </a:lnTo>
                <a:cubicBezTo>
                  <a:pt x="3668" y="5324"/>
                  <a:pt x="4406" y="5027"/>
                  <a:pt x="5061" y="4682"/>
                </a:cubicBezTo>
                <a:cubicBezTo>
                  <a:pt x="5358" y="4515"/>
                  <a:pt x="5644" y="4336"/>
                  <a:pt x="5894" y="4158"/>
                </a:cubicBezTo>
                <a:cubicBezTo>
                  <a:pt x="6906" y="3408"/>
                  <a:pt x="7609" y="2431"/>
                  <a:pt x="7847" y="1419"/>
                </a:cubicBezTo>
                <a:cubicBezTo>
                  <a:pt x="7894" y="1181"/>
                  <a:pt x="7942" y="836"/>
                  <a:pt x="7835" y="526"/>
                </a:cubicBezTo>
                <a:cubicBezTo>
                  <a:pt x="7732" y="253"/>
                  <a:pt x="7455" y="1"/>
                  <a:pt x="7129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4" name="Google Shape;244;p40"/>
          <p:cNvSpPr/>
          <p:nvPr/>
        </p:nvSpPr>
        <p:spPr>
          <a:xfrm>
            <a:off x="-1741252" y="5527797"/>
            <a:ext cx="1568205" cy="1336445"/>
          </a:xfrm>
          <a:custGeom>
            <a:avLst/>
            <a:gdLst/>
            <a:ahLst/>
            <a:cxnLst/>
            <a:rect l="l" t="t" r="r" b="b"/>
            <a:pathLst>
              <a:path w="7883" h="6718" extrusionOk="0">
                <a:moveTo>
                  <a:pt x="7070" y="1"/>
                </a:moveTo>
                <a:cubicBezTo>
                  <a:pt x="7055" y="1"/>
                  <a:pt x="7040" y="1"/>
                  <a:pt x="7025" y="2"/>
                </a:cubicBezTo>
                <a:cubicBezTo>
                  <a:pt x="6644" y="38"/>
                  <a:pt x="6418" y="359"/>
                  <a:pt x="6239" y="597"/>
                </a:cubicBezTo>
                <a:cubicBezTo>
                  <a:pt x="5466" y="1681"/>
                  <a:pt x="4656" y="2371"/>
                  <a:pt x="3787" y="2717"/>
                </a:cubicBezTo>
                <a:cubicBezTo>
                  <a:pt x="3406" y="2860"/>
                  <a:pt x="3025" y="2931"/>
                  <a:pt x="2632" y="3026"/>
                </a:cubicBezTo>
                <a:cubicBezTo>
                  <a:pt x="2501" y="3074"/>
                  <a:pt x="2346" y="3098"/>
                  <a:pt x="2203" y="3133"/>
                </a:cubicBezTo>
                <a:cubicBezTo>
                  <a:pt x="1739" y="3229"/>
                  <a:pt x="1144" y="3407"/>
                  <a:pt x="703" y="3788"/>
                </a:cubicBezTo>
                <a:cubicBezTo>
                  <a:pt x="227" y="4169"/>
                  <a:pt x="1" y="4741"/>
                  <a:pt x="120" y="5229"/>
                </a:cubicBezTo>
                <a:lnTo>
                  <a:pt x="262" y="5193"/>
                </a:lnTo>
                <a:cubicBezTo>
                  <a:pt x="143" y="4765"/>
                  <a:pt x="358" y="4264"/>
                  <a:pt x="786" y="3907"/>
                </a:cubicBezTo>
                <a:cubicBezTo>
                  <a:pt x="1203" y="3550"/>
                  <a:pt x="1786" y="3383"/>
                  <a:pt x="2227" y="3276"/>
                </a:cubicBezTo>
                <a:cubicBezTo>
                  <a:pt x="2382" y="3252"/>
                  <a:pt x="2513" y="3217"/>
                  <a:pt x="2668" y="3193"/>
                </a:cubicBezTo>
                <a:cubicBezTo>
                  <a:pt x="3049" y="3098"/>
                  <a:pt x="3453" y="3026"/>
                  <a:pt x="3822" y="2871"/>
                </a:cubicBezTo>
                <a:cubicBezTo>
                  <a:pt x="4727" y="2538"/>
                  <a:pt x="5573" y="1824"/>
                  <a:pt x="6358" y="716"/>
                </a:cubicBezTo>
                <a:cubicBezTo>
                  <a:pt x="6549" y="454"/>
                  <a:pt x="6739" y="216"/>
                  <a:pt x="7025" y="181"/>
                </a:cubicBezTo>
                <a:cubicBezTo>
                  <a:pt x="7033" y="180"/>
                  <a:pt x="7040" y="180"/>
                  <a:pt x="7047" y="180"/>
                </a:cubicBezTo>
                <a:cubicBezTo>
                  <a:pt x="7301" y="180"/>
                  <a:pt x="7540" y="378"/>
                  <a:pt x="7621" y="597"/>
                </a:cubicBezTo>
                <a:cubicBezTo>
                  <a:pt x="7692" y="788"/>
                  <a:pt x="7692" y="1050"/>
                  <a:pt x="7609" y="1371"/>
                </a:cubicBezTo>
                <a:cubicBezTo>
                  <a:pt x="7359" y="2324"/>
                  <a:pt x="6668" y="3217"/>
                  <a:pt x="5668" y="3907"/>
                </a:cubicBezTo>
                <a:cubicBezTo>
                  <a:pt x="4644" y="4598"/>
                  <a:pt x="3418" y="5003"/>
                  <a:pt x="2596" y="5241"/>
                </a:cubicBezTo>
                <a:lnTo>
                  <a:pt x="2453" y="5277"/>
                </a:lnTo>
                <a:cubicBezTo>
                  <a:pt x="2072" y="5372"/>
                  <a:pt x="1679" y="5491"/>
                  <a:pt x="1322" y="5693"/>
                </a:cubicBezTo>
                <a:cubicBezTo>
                  <a:pt x="882" y="5943"/>
                  <a:pt x="584" y="6300"/>
                  <a:pt x="489" y="6681"/>
                </a:cubicBezTo>
                <a:lnTo>
                  <a:pt x="643" y="6717"/>
                </a:lnTo>
                <a:cubicBezTo>
                  <a:pt x="715" y="6372"/>
                  <a:pt x="1001" y="6039"/>
                  <a:pt x="1394" y="5788"/>
                </a:cubicBezTo>
                <a:cubicBezTo>
                  <a:pt x="1739" y="5610"/>
                  <a:pt x="2132" y="5491"/>
                  <a:pt x="2501" y="5396"/>
                </a:cubicBezTo>
                <a:lnTo>
                  <a:pt x="2632" y="5360"/>
                </a:lnTo>
                <a:cubicBezTo>
                  <a:pt x="3465" y="5110"/>
                  <a:pt x="4715" y="4705"/>
                  <a:pt x="5763" y="3991"/>
                </a:cubicBezTo>
                <a:cubicBezTo>
                  <a:pt x="6775" y="3288"/>
                  <a:pt x="7490" y="2371"/>
                  <a:pt x="7752" y="1383"/>
                </a:cubicBezTo>
                <a:cubicBezTo>
                  <a:pt x="7811" y="1145"/>
                  <a:pt x="7882" y="824"/>
                  <a:pt x="7763" y="514"/>
                </a:cubicBezTo>
                <a:cubicBezTo>
                  <a:pt x="7672" y="252"/>
                  <a:pt x="7406" y="1"/>
                  <a:pt x="70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5" name="Google Shape;245;p40"/>
          <p:cNvSpPr txBox="1">
            <a:spLocks noGrp="1"/>
          </p:cNvSpPr>
          <p:nvPr>
            <p:ph type="ctrTitle"/>
          </p:nvPr>
        </p:nvSpPr>
        <p:spPr>
          <a:xfrm>
            <a:off x="1357950" y="1804925"/>
            <a:ext cx="6428100" cy="153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AEAE"/>
                </a:solidFill>
              </a:rPr>
              <a:t>Fabularis</a:t>
            </a:r>
            <a:r>
              <a:rPr lang="en" b="1" dirty="0">
                <a:solidFill>
                  <a:schemeClr val="lt1"/>
                </a:solidFill>
              </a:rPr>
              <a:t> </a:t>
            </a:r>
            <a:br>
              <a:rPr lang="en" b="1" dirty="0">
                <a:solidFill>
                  <a:schemeClr val="lt1"/>
                </a:solidFill>
              </a:rPr>
            </a:br>
            <a:r>
              <a:rPr lang="en" sz="3200" dirty="0">
                <a:solidFill>
                  <a:schemeClr val="lt1"/>
                </a:solidFill>
              </a:rPr>
              <a:t>BYU Fashion Show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246" name="Google Shape;246;p40"/>
          <p:cNvSpPr txBox="1">
            <a:spLocks noGrp="1"/>
          </p:cNvSpPr>
          <p:nvPr>
            <p:ph type="subTitle" idx="1"/>
          </p:nvPr>
        </p:nvSpPr>
        <p:spPr>
          <a:xfrm>
            <a:off x="2113650" y="3364992"/>
            <a:ext cx="4916700" cy="267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 Lighting Idea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2"/>
          <p:cNvSpPr/>
          <p:nvPr/>
        </p:nvSpPr>
        <p:spPr>
          <a:xfrm>
            <a:off x="4099684" y="3219065"/>
            <a:ext cx="642600" cy="4521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42"/>
          <p:cNvSpPr/>
          <p:nvPr/>
        </p:nvSpPr>
        <p:spPr>
          <a:xfrm>
            <a:off x="6157084" y="1556989"/>
            <a:ext cx="642600" cy="4521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42"/>
          <p:cNvSpPr/>
          <p:nvPr/>
        </p:nvSpPr>
        <p:spPr>
          <a:xfrm>
            <a:off x="2344316" y="1556989"/>
            <a:ext cx="642600" cy="452100"/>
          </a:xfrm>
          <a:prstGeom prst="round2DiagRect">
            <a:avLst>
              <a:gd name="adj1" fmla="val 50000"/>
              <a:gd name="adj2" fmla="val 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42"/>
          <p:cNvSpPr txBox="1">
            <a:spLocks noGrp="1"/>
          </p:cNvSpPr>
          <p:nvPr>
            <p:ph type="title" idx="15"/>
          </p:nvPr>
        </p:nvSpPr>
        <p:spPr>
          <a:xfrm>
            <a:off x="713250" y="539500"/>
            <a:ext cx="7717500" cy="42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 OF CONTENTS</a:t>
            </a:r>
            <a:endParaRPr/>
          </a:p>
        </p:txBody>
      </p:sp>
      <p:sp>
        <p:nvSpPr>
          <p:cNvPr id="263" name="Google Shape;263;p42"/>
          <p:cNvSpPr txBox="1">
            <a:spLocks noGrp="1"/>
          </p:cNvSpPr>
          <p:nvPr>
            <p:ph type="subTitle" idx="2"/>
          </p:nvPr>
        </p:nvSpPr>
        <p:spPr>
          <a:xfrm>
            <a:off x="838016" y="2158677"/>
            <a:ext cx="3655200" cy="30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Mythologies </a:t>
            </a:r>
            <a:endParaRPr dirty="0"/>
          </a:p>
        </p:txBody>
      </p:sp>
      <p:sp>
        <p:nvSpPr>
          <p:cNvPr id="265" name="Google Shape;265;p42"/>
          <p:cNvSpPr txBox="1">
            <a:spLocks noGrp="1"/>
          </p:cNvSpPr>
          <p:nvPr>
            <p:ph type="subTitle" idx="4"/>
          </p:nvPr>
        </p:nvSpPr>
        <p:spPr>
          <a:xfrm>
            <a:off x="2593534" y="3859479"/>
            <a:ext cx="3654900" cy="30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Angle: Full but Focused</a:t>
            </a:r>
            <a:endParaRPr dirty="0"/>
          </a:p>
        </p:txBody>
      </p:sp>
      <p:sp>
        <p:nvSpPr>
          <p:cNvPr id="267" name="Google Shape;267;p42"/>
          <p:cNvSpPr txBox="1">
            <a:spLocks noGrp="1"/>
          </p:cNvSpPr>
          <p:nvPr>
            <p:ph type="subTitle" idx="6"/>
          </p:nvPr>
        </p:nvSpPr>
        <p:spPr>
          <a:xfrm>
            <a:off x="4650934" y="2158677"/>
            <a:ext cx="3654900" cy="302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Atmosphere &amp; Color</a:t>
            </a:r>
            <a:endParaRPr dirty="0"/>
          </a:p>
        </p:txBody>
      </p:sp>
      <p:sp>
        <p:nvSpPr>
          <p:cNvPr id="270" name="Google Shape;270;p42"/>
          <p:cNvSpPr txBox="1">
            <a:spLocks noGrp="1"/>
          </p:cNvSpPr>
          <p:nvPr>
            <p:ph type="title"/>
          </p:nvPr>
        </p:nvSpPr>
        <p:spPr>
          <a:xfrm>
            <a:off x="2436716" y="1591489"/>
            <a:ext cx="458400" cy="383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71" name="Google Shape;271;p42"/>
          <p:cNvSpPr txBox="1">
            <a:spLocks noGrp="1"/>
          </p:cNvSpPr>
          <p:nvPr>
            <p:ph type="title" idx="9"/>
          </p:nvPr>
        </p:nvSpPr>
        <p:spPr>
          <a:xfrm>
            <a:off x="4192384" y="3286840"/>
            <a:ext cx="457200" cy="3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03</a:t>
            </a:r>
            <a:endParaRPr dirty="0"/>
          </a:p>
        </p:txBody>
      </p:sp>
      <p:sp>
        <p:nvSpPr>
          <p:cNvPr id="272" name="Google Shape;272;p42"/>
          <p:cNvSpPr txBox="1">
            <a:spLocks noGrp="1"/>
          </p:cNvSpPr>
          <p:nvPr>
            <p:ph type="title" idx="13"/>
          </p:nvPr>
        </p:nvSpPr>
        <p:spPr>
          <a:xfrm>
            <a:off x="6250084" y="1625089"/>
            <a:ext cx="457200" cy="3840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02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46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42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Mythologies</a:t>
            </a:r>
            <a:endParaRPr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B8A079B-070B-BDE5-76DC-3659FB63B8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4457" y="1190781"/>
            <a:ext cx="1779643" cy="421500"/>
          </a:xfrm>
        </p:spPr>
        <p:txBody>
          <a:bodyPr/>
          <a:lstStyle/>
          <a:p>
            <a:pPr marL="114300" indent="0" algn="ctr">
              <a:buNone/>
            </a:pPr>
            <a:r>
              <a:rPr lang="en-US" dirty="0"/>
              <a:t>Greek Silhouette </a:t>
            </a:r>
          </a:p>
        </p:txBody>
      </p:sp>
      <p:pic>
        <p:nvPicPr>
          <p:cNvPr id="6" name="Picture 14" descr="6,101 Greek Mythology Stock Photos, Pictures &amp; Royalty-Free Images - iStock">
            <a:extLst>
              <a:ext uri="{FF2B5EF4-FFF2-40B4-BE49-F238E27FC236}">
                <a16:creationId xmlns:a16="http://schemas.microsoft.com/office/drawing/2014/main" id="{C8009414-B4D2-A604-BFCA-E8BD1BD1B6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92" y="1595689"/>
            <a:ext cx="1771650" cy="12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CDD7495F-60B2-FC30-21D8-CDD42B6B473C}"/>
              </a:ext>
            </a:extLst>
          </p:cNvPr>
          <p:cNvSpPr txBox="1">
            <a:spLocks/>
          </p:cNvSpPr>
          <p:nvPr/>
        </p:nvSpPr>
        <p:spPr>
          <a:xfrm>
            <a:off x="3487386" y="1214052"/>
            <a:ext cx="1779643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14300" indent="0" algn="ctr">
              <a:buFont typeface="Raleway"/>
              <a:buNone/>
            </a:pPr>
            <a:r>
              <a:rPr lang="en-US" dirty="0"/>
              <a:t>Celtic Carving</a:t>
            </a:r>
          </a:p>
        </p:txBody>
      </p:sp>
      <p:pic>
        <p:nvPicPr>
          <p:cNvPr id="2050" name="Picture 2" descr="Beliefs and Legends of Celtic Mythology">
            <a:extLst>
              <a:ext uri="{FF2B5EF4-FFF2-40B4-BE49-F238E27FC236}">
                <a16:creationId xmlns:a16="http://schemas.microsoft.com/office/drawing/2014/main" id="{361DB7FB-3F00-3B52-C9BD-8485F6703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257" y="1612373"/>
            <a:ext cx="2017486" cy="122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3E7E0DB3-FCF7-461C-2FF5-239196E76D51}"/>
              </a:ext>
            </a:extLst>
          </p:cNvPr>
          <p:cNvSpPr txBox="1">
            <a:spLocks/>
          </p:cNvSpPr>
          <p:nvPr/>
        </p:nvSpPr>
        <p:spPr>
          <a:xfrm>
            <a:off x="6350315" y="1003302"/>
            <a:ext cx="1779643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14300" indent="0" algn="ctr">
              <a:buFont typeface="Raleway"/>
              <a:buNone/>
            </a:pPr>
            <a:r>
              <a:rPr lang="en-US" dirty="0"/>
              <a:t>South American Shapes</a:t>
            </a:r>
          </a:p>
        </p:txBody>
      </p:sp>
      <p:pic>
        <p:nvPicPr>
          <p:cNvPr id="2052" name="Picture 4" descr="Mythologies of the indigenous peoples of the Americas - Wikipedia">
            <a:extLst>
              <a:ext uri="{FF2B5EF4-FFF2-40B4-BE49-F238E27FC236}">
                <a16:creationId xmlns:a16="http://schemas.microsoft.com/office/drawing/2014/main" id="{BA189752-062D-4CB9-9DA8-FD958504FF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958" y="1580696"/>
            <a:ext cx="1397000" cy="1257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17E2855A-A311-6526-056D-696AF411B22F}"/>
              </a:ext>
            </a:extLst>
          </p:cNvPr>
          <p:cNvSpPr txBox="1">
            <a:spLocks/>
          </p:cNvSpPr>
          <p:nvPr/>
        </p:nvSpPr>
        <p:spPr>
          <a:xfrm>
            <a:off x="3637675" y="3012434"/>
            <a:ext cx="1868650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14300" indent="0" algn="ctr">
              <a:buFont typeface="Raleway"/>
              <a:buNone/>
            </a:pPr>
            <a:r>
              <a:rPr lang="en-US" dirty="0"/>
              <a:t>Japanese Texture</a:t>
            </a:r>
          </a:p>
        </p:txBody>
      </p:sp>
      <p:pic>
        <p:nvPicPr>
          <p:cNvPr id="2054" name="Picture 6" descr="What is Tsuchigumo? Yōkai in Japanese Mythology | Mythology Planet">
            <a:extLst>
              <a:ext uri="{FF2B5EF4-FFF2-40B4-BE49-F238E27FC236}">
                <a16:creationId xmlns:a16="http://schemas.microsoft.com/office/drawing/2014/main" id="{95BE0BCF-3A5F-3715-0E35-0D21B06137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963" y="3392814"/>
            <a:ext cx="1817922" cy="1415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Subtitle 2">
            <a:extLst>
              <a:ext uri="{FF2B5EF4-FFF2-40B4-BE49-F238E27FC236}">
                <a16:creationId xmlns:a16="http://schemas.microsoft.com/office/drawing/2014/main" id="{118A7097-BA75-1743-CBB7-D98F1992607C}"/>
              </a:ext>
            </a:extLst>
          </p:cNvPr>
          <p:cNvSpPr txBox="1">
            <a:spLocks/>
          </p:cNvSpPr>
          <p:nvPr/>
        </p:nvSpPr>
        <p:spPr>
          <a:xfrm>
            <a:off x="1378639" y="3119896"/>
            <a:ext cx="1478633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14300" indent="0" algn="ctr">
              <a:buFont typeface="Raleway"/>
              <a:buNone/>
            </a:pPr>
            <a:r>
              <a:rPr lang="en-US" dirty="0"/>
              <a:t>Scandinavian Shadow </a:t>
            </a:r>
          </a:p>
        </p:txBody>
      </p:sp>
      <p:pic>
        <p:nvPicPr>
          <p:cNvPr id="2058" name="Picture 10" descr="Norse Mythology: Gods, Creatures and Concepts | Mythology.net">
            <a:extLst>
              <a:ext uri="{FF2B5EF4-FFF2-40B4-BE49-F238E27FC236}">
                <a16:creationId xmlns:a16="http://schemas.microsoft.com/office/drawing/2014/main" id="{363CE4D7-EC03-5BEB-B32F-A9FA0F7A4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11" y="3677744"/>
            <a:ext cx="2017486" cy="124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Subtitle 2">
            <a:extLst>
              <a:ext uri="{FF2B5EF4-FFF2-40B4-BE49-F238E27FC236}">
                <a16:creationId xmlns:a16="http://schemas.microsoft.com/office/drawing/2014/main" id="{D5EDD68F-1226-6FB9-AFDC-1B6A87FFE75B}"/>
              </a:ext>
            </a:extLst>
          </p:cNvPr>
          <p:cNvSpPr txBox="1">
            <a:spLocks/>
          </p:cNvSpPr>
          <p:nvPr/>
        </p:nvSpPr>
        <p:spPr>
          <a:xfrm>
            <a:off x="5952825" y="2974378"/>
            <a:ext cx="1478633" cy="42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●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○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Raleway"/>
              <a:buChar char="■"/>
              <a:defRPr sz="1600" b="0" i="0" u="none" strike="noStrike" cap="none">
                <a:solidFill>
                  <a:schemeClr val="lt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114300" indent="0" algn="ctr">
              <a:buFont typeface="Raleway"/>
              <a:buNone/>
            </a:pPr>
            <a:r>
              <a:rPr lang="en-US" dirty="0"/>
              <a:t>Egyptian Color</a:t>
            </a:r>
          </a:p>
        </p:txBody>
      </p:sp>
      <p:pic>
        <p:nvPicPr>
          <p:cNvPr id="2060" name="Picture 12" descr="A Complete Guide about Ancient Egyptian Mythology - Trips in Egypt">
            <a:extLst>
              <a:ext uri="{FF2B5EF4-FFF2-40B4-BE49-F238E27FC236}">
                <a16:creationId xmlns:a16="http://schemas.microsoft.com/office/drawing/2014/main" id="{865D1212-59D0-12B1-5D66-8BF8FD89DE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5752" y="3551772"/>
            <a:ext cx="1899609" cy="1356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51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2895364" cy="693307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Atmosphere &amp; Color</a:t>
            </a:r>
            <a:endParaRPr dirty="0"/>
          </a:p>
        </p:txBody>
      </p:sp>
      <p:pic>
        <p:nvPicPr>
          <p:cNvPr id="33" name="Picture 10" descr="UV Lights the Way | The UCSB Current">
            <a:extLst>
              <a:ext uri="{FF2B5EF4-FFF2-40B4-BE49-F238E27FC236}">
                <a16:creationId xmlns:a16="http://schemas.microsoft.com/office/drawing/2014/main" id="{13FE65A2-ADF2-161F-2B9B-809D634342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555" y="1059389"/>
            <a:ext cx="2339655" cy="1605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2" descr="Do Your Plants Need UV Light?">
            <a:extLst>
              <a:ext uri="{FF2B5EF4-FFF2-40B4-BE49-F238E27FC236}">
                <a16:creationId xmlns:a16="http://schemas.microsoft.com/office/drawing/2014/main" id="{545D70CC-F800-8DB1-56CC-3BAE027898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726" y="1043061"/>
            <a:ext cx="1927162" cy="1288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Fantasy Dark Forest With Green Glowing Mushrooms Tapestry | Etsy">
            <a:extLst>
              <a:ext uri="{FF2B5EF4-FFF2-40B4-BE49-F238E27FC236}">
                <a16:creationId xmlns:a16="http://schemas.microsoft.com/office/drawing/2014/main" id="{F4401E76-97CB-A6DA-1DCC-7EA7AE14E0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6458" y="3297617"/>
            <a:ext cx="2095850" cy="157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Low Lying Smoke Fog Equipment Sfx Dj Nightclub Concert Dry Ice Machine For  Wedding First Dance Stage Party Wedding Decoration - Buy Fog Machine  Thermal Fogging Machine Mist Fogger Portable Fog Machine">
            <a:extLst>
              <a:ext uri="{FF2B5EF4-FFF2-40B4-BE49-F238E27FC236}">
                <a16:creationId xmlns:a16="http://schemas.microsoft.com/office/drawing/2014/main" id="{7D2D19A7-ACC7-F88F-1D9A-19B5617F9E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648" y="3032704"/>
            <a:ext cx="2481940" cy="13960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A Demo Low Lying Fog with an LSG covering a large stage - YouTube">
            <a:extLst>
              <a:ext uri="{FF2B5EF4-FFF2-40B4-BE49-F238E27FC236}">
                <a16:creationId xmlns:a16="http://schemas.microsoft.com/office/drawing/2014/main" id="{B9F631CB-FC49-681D-6D29-A4B83CFD9A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420" y="1612017"/>
            <a:ext cx="2112770" cy="1188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7"/>
          <p:cNvSpPr txBox="1">
            <a:spLocks noGrp="1"/>
          </p:cNvSpPr>
          <p:nvPr>
            <p:ph type="title"/>
          </p:nvPr>
        </p:nvSpPr>
        <p:spPr>
          <a:xfrm>
            <a:off x="713250" y="539500"/>
            <a:ext cx="7717500" cy="4215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Angle: Full but Focused</a:t>
            </a:r>
            <a:endParaRPr dirty="0"/>
          </a:p>
        </p:txBody>
      </p:sp>
      <p:pic>
        <p:nvPicPr>
          <p:cNvPr id="25" name="Picture 4" descr="HOW TO LIGHT A FASHION SHOW! - Springtree Media">
            <a:extLst>
              <a:ext uri="{FF2B5EF4-FFF2-40B4-BE49-F238E27FC236}">
                <a16:creationId xmlns:a16="http://schemas.microsoft.com/office/drawing/2014/main" id="{18D87DA3-07A4-7835-D74B-E4303763D7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582" y="1795560"/>
            <a:ext cx="2087561" cy="155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Indian Mythology in Fashion II English-French (sub-titled/sous-titré) -  YouTube">
            <a:extLst>
              <a:ext uri="{FF2B5EF4-FFF2-40B4-BE49-F238E27FC236}">
                <a16:creationId xmlns:a16="http://schemas.microsoft.com/office/drawing/2014/main" id="{21097269-D45C-3659-8222-0EDBACA34F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2830" y="1839003"/>
            <a:ext cx="1953986" cy="1465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8" descr="AIFWAW16: Did you see Shriya Saran's massive headgear from the Annaika  runway? - Lifestyle News">
            <a:extLst>
              <a:ext uri="{FF2B5EF4-FFF2-40B4-BE49-F238E27FC236}">
                <a16:creationId xmlns:a16="http://schemas.microsoft.com/office/drawing/2014/main" id="{C4733ABC-BB4A-B92E-B085-62EB0AC0A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5624" y="2007859"/>
            <a:ext cx="1806121" cy="1127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3"/>
          <p:cNvSpPr txBox="1">
            <a:spLocks noGrp="1"/>
          </p:cNvSpPr>
          <p:nvPr>
            <p:ph type="title"/>
          </p:nvPr>
        </p:nvSpPr>
        <p:spPr>
          <a:xfrm>
            <a:off x="2412226" y="1550553"/>
            <a:ext cx="4319548" cy="62931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0" dirty="0"/>
              <a:t>THANK YOU</a:t>
            </a:r>
            <a:endParaRPr sz="6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Shape 9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8" name="Google Shape;9838;p102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1063" y="2123075"/>
            <a:ext cx="2241874" cy="897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S National Stress Awareness Month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0EFEB"/>
      </a:accent1>
      <a:accent2>
        <a:srgbClr val="FFAEAE"/>
      </a:accent2>
      <a:accent3>
        <a:srgbClr val="741B47"/>
      </a:accent3>
      <a:accent4>
        <a:srgbClr val="DDBEA9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49</Words>
  <Application>Microsoft Macintosh PowerPoint</Application>
  <PresentationFormat>On-screen Show (16:9)</PresentationFormat>
  <Paragraphs>19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Khand</vt:lpstr>
      <vt:lpstr>Proxima Nova</vt:lpstr>
      <vt:lpstr>Arial</vt:lpstr>
      <vt:lpstr>Fahkwang</vt:lpstr>
      <vt:lpstr>Proxima Nova Semibold</vt:lpstr>
      <vt:lpstr>Alegreya Sans</vt:lpstr>
      <vt:lpstr>Raleway</vt:lpstr>
      <vt:lpstr>US National Stress Awareness Month by Slidesgo</vt:lpstr>
      <vt:lpstr>Slidesgo Final Pages</vt:lpstr>
      <vt:lpstr>Fabularis  BYU Fashion Show</vt:lpstr>
      <vt:lpstr>TABLE OF CONTENTS</vt:lpstr>
      <vt:lpstr>The Mythologies</vt:lpstr>
      <vt:lpstr>Atmosphere &amp; Color</vt:lpstr>
      <vt:lpstr>Angle: Full but Focused</vt:lpstr>
      <vt:lpstr>THANK YOU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Fabularis  BYU Fashion Show</dc:title>
  <cp:lastModifiedBy>Taylor Sarah Tew</cp:lastModifiedBy>
  <cp:revision>3</cp:revision>
  <dcterms:modified xsi:type="dcterms:W3CDTF">2022-04-13T21:40:51Z</dcterms:modified>
</cp:coreProperties>
</file>